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60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50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82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0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930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029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487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658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059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19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11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785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60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106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303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57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314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61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94BA2-6760-49D7-BD17-D4CF0404DCA5}" type="datetimeFigureOut">
              <a:rPr lang="en-IN" smtClean="0"/>
              <a:t>04-02-2023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31139-DDCA-4959-9D7E-D6E69C29A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470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128024-DB6F-1486-5732-91A93459C498}"/>
              </a:ext>
            </a:extLst>
          </p:cNvPr>
          <p:cNvSpPr/>
          <p:nvPr/>
        </p:nvSpPr>
        <p:spPr>
          <a:xfrm>
            <a:off x="-370418" y="-1754326"/>
            <a:ext cx="129328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Things(Project)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Home Automation Using Raspberry Pi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8610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C05E5-9CA1-7913-9ECE-90316ED81244}"/>
              </a:ext>
            </a:extLst>
          </p:cNvPr>
          <p:cNvSpPr/>
          <p:nvPr/>
        </p:nvSpPr>
        <p:spPr>
          <a:xfrm>
            <a:off x="1303020" y="1495441"/>
            <a:ext cx="9585960" cy="490535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D3421-0275-0D1B-22D6-507902336CA9}"/>
              </a:ext>
            </a:extLst>
          </p:cNvPr>
          <p:cNvSpPr/>
          <p:nvPr/>
        </p:nvSpPr>
        <p:spPr>
          <a:xfrm>
            <a:off x="1303020" y="707002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Working Images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ACCE7-2D0A-3C16-256A-5DAE45E0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4" y="1952641"/>
            <a:ext cx="2236446" cy="3975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E4824-3291-B0B2-DFB4-D62E12F12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5" y="1956478"/>
            <a:ext cx="2236446" cy="3975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66C7B-C432-2B8E-CDAD-D356721B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06" y="1956479"/>
            <a:ext cx="2236446" cy="39759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554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C05E5-9CA1-7913-9ECE-90316ED81244}"/>
              </a:ext>
            </a:extLst>
          </p:cNvPr>
          <p:cNvSpPr/>
          <p:nvPr/>
        </p:nvSpPr>
        <p:spPr>
          <a:xfrm>
            <a:off x="1303020" y="3285850"/>
            <a:ext cx="9585960" cy="7884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D3421-0275-0D1B-22D6-507902336CA9}"/>
              </a:ext>
            </a:extLst>
          </p:cNvPr>
          <p:cNvSpPr/>
          <p:nvPr/>
        </p:nvSpPr>
        <p:spPr>
          <a:xfrm>
            <a:off x="1303020" y="3285850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Working Images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0FE0-F02C-8D5F-C900-4586B8EA05CD}"/>
              </a:ext>
            </a:extLst>
          </p:cNvPr>
          <p:cNvSpPr/>
          <p:nvPr/>
        </p:nvSpPr>
        <p:spPr>
          <a:xfrm>
            <a:off x="1304946" y="7003257"/>
            <a:ext cx="9585960" cy="7884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33EC4-95A9-2616-D69C-0B1271FF6122}"/>
              </a:ext>
            </a:extLst>
          </p:cNvPr>
          <p:cNvSpPr/>
          <p:nvPr/>
        </p:nvSpPr>
        <p:spPr>
          <a:xfrm>
            <a:off x="1304946" y="7003257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Demonstration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06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C05E5-9CA1-7913-9ECE-90316ED81244}"/>
              </a:ext>
            </a:extLst>
          </p:cNvPr>
          <p:cNvSpPr/>
          <p:nvPr/>
        </p:nvSpPr>
        <p:spPr>
          <a:xfrm>
            <a:off x="1303020" y="-985212"/>
            <a:ext cx="9585960" cy="7884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D3421-0275-0D1B-22D6-507902336CA9}"/>
              </a:ext>
            </a:extLst>
          </p:cNvPr>
          <p:cNvSpPr/>
          <p:nvPr/>
        </p:nvSpPr>
        <p:spPr>
          <a:xfrm>
            <a:off x="1303020" y="-985211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Working Images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0FE0-F02C-8D5F-C900-4586B8EA05CD}"/>
              </a:ext>
            </a:extLst>
          </p:cNvPr>
          <p:cNvSpPr/>
          <p:nvPr/>
        </p:nvSpPr>
        <p:spPr>
          <a:xfrm>
            <a:off x="1301094" y="2720621"/>
            <a:ext cx="9585960" cy="788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33EC4-95A9-2616-D69C-0B1271FF6122}"/>
              </a:ext>
            </a:extLst>
          </p:cNvPr>
          <p:cNvSpPr/>
          <p:nvPr/>
        </p:nvSpPr>
        <p:spPr>
          <a:xfrm>
            <a:off x="1304946" y="2720622"/>
            <a:ext cx="9585960" cy="78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Demonstration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0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0FE0-F02C-8D5F-C900-4586B8EA05CD}"/>
              </a:ext>
            </a:extLst>
          </p:cNvPr>
          <p:cNvSpPr/>
          <p:nvPr/>
        </p:nvSpPr>
        <p:spPr>
          <a:xfrm>
            <a:off x="1304946" y="1414042"/>
            <a:ext cx="9585960" cy="470896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33EC4-95A9-2616-D69C-0B1271FF6122}"/>
              </a:ext>
            </a:extLst>
          </p:cNvPr>
          <p:cNvSpPr/>
          <p:nvPr/>
        </p:nvSpPr>
        <p:spPr>
          <a:xfrm>
            <a:off x="1304946" y="625603"/>
            <a:ext cx="9585960" cy="78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Demonstration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pic>
        <p:nvPicPr>
          <p:cNvPr id="10" name="whatsapp-video-2023-01-21-at-111745-am_aJDn5UNR">
            <a:hlinkClick r:id="" action="ppaction://media"/>
            <a:extLst>
              <a:ext uri="{FF2B5EF4-FFF2-40B4-BE49-F238E27FC236}">
                <a16:creationId xmlns:a16="http://schemas.microsoft.com/office/drawing/2014/main" id="{A1034186-23A5-3E32-21F3-126A12260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297" y="1758428"/>
            <a:ext cx="7239406" cy="3982616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54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0FE0-F02C-8D5F-C900-4586B8EA05CD}"/>
              </a:ext>
            </a:extLst>
          </p:cNvPr>
          <p:cNvSpPr/>
          <p:nvPr/>
        </p:nvSpPr>
        <p:spPr>
          <a:xfrm>
            <a:off x="1303020" y="2512274"/>
            <a:ext cx="9585960" cy="788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33EC4-95A9-2616-D69C-0B1271FF6122}"/>
              </a:ext>
            </a:extLst>
          </p:cNvPr>
          <p:cNvSpPr/>
          <p:nvPr/>
        </p:nvSpPr>
        <p:spPr>
          <a:xfrm>
            <a:off x="1304946" y="2512274"/>
            <a:ext cx="9585960" cy="78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Demonstration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4EC248-840B-32D7-426A-D8E216F6641D}"/>
              </a:ext>
            </a:extLst>
          </p:cNvPr>
          <p:cNvSpPr/>
          <p:nvPr/>
        </p:nvSpPr>
        <p:spPr>
          <a:xfrm>
            <a:off x="3903733" y="6995325"/>
            <a:ext cx="438453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B7EC45-9A54-A17B-918E-35DC3DFC9A9A}"/>
              </a:ext>
            </a:extLst>
          </p:cNvPr>
          <p:cNvSpPr/>
          <p:nvPr/>
        </p:nvSpPr>
        <p:spPr>
          <a:xfrm>
            <a:off x="3477662" y="8324695"/>
            <a:ext cx="5236676" cy="788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By:- Akash L M, </a:t>
            </a:r>
            <a:r>
              <a:rPr lang="en-IN" sz="4400" baseline="30000" dirty="0" err="1">
                <a:solidFill>
                  <a:schemeClr val="bg1"/>
                </a:solidFill>
              </a:rPr>
              <a:t>Abdeali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0FE0-F02C-8D5F-C900-4586B8EA05CD}"/>
              </a:ext>
            </a:extLst>
          </p:cNvPr>
          <p:cNvSpPr/>
          <p:nvPr/>
        </p:nvSpPr>
        <p:spPr>
          <a:xfrm>
            <a:off x="1303020" y="-1041159"/>
            <a:ext cx="9585960" cy="7884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33EC4-95A9-2616-D69C-0B1271FF6122}"/>
              </a:ext>
            </a:extLst>
          </p:cNvPr>
          <p:cNvSpPr/>
          <p:nvPr/>
        </p:nvSpPr>
        <p:spPr>
          <a:xfrm>
            <a:off x="1303020" y="-1052724"/>
            <a:ext cx="9585960" cy="78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Demonstration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4EC248-840B-32D7-426A-D8E216F6641D}"/>
              </a:ext>
            </a:extLst>
          </p:cNvPr>
          <p:cNvSpPr/>
          <p:nvPr/>
        </p:nvSpPr>
        <p:spPr>
          <a:xfrm>
            <a:off x="3660666" y="1694118"/>
            <a:ext cx="438453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8F610B-AB04-809C-E173-C47000709F8B}"/>
              </a:ext>
            </a:extLst>
          </p:cNvPr>
          <p:cNvSpPr/>
          <p:nvPr/>
        </p:nvSpPr>
        <p:spPr>
          <a:xfrm>
            <a:off x="3234595" y="3116085"/>
            <a:ext cx="5236676" cy="788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By:- Akash L M, </a:t>
            </a:r>
            <a:r>
              <a:rPr lang="en-IN" sz="4400" baseline="30000" dirty="0" err="1">
                <a:solidFill>
                  <a:schemeClr val="bg1"/>
                </a:solidFill>
              </a:rPr>
              <a:t>Abdeali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71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C99325-C0E2-7FB7-F68F-555FD085CEB9}"/>
              </a:ext>
            </a:extLst>
          </p:cNvPr>
          <p:cNvSpPr/>
          <p:nvPr/>
        </p:nvSpPr>
        <p:spPr>
          <a:xfrm>
            <a:off x="630400" y="2334290"/>
            <a:ext cx="109311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Things(Project)</a:t>
            </a:r>
          </a:p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Home Automation Using Raspberry Pi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7FA29E-A832-E1B0-F0CF-AB6BFAEE5730}"/>
              </a:ext>
            </a:extLst>
          </p:cNvPr>
          <p:cNvSpPr/>
          <p:nvPr/>
        </p:nvSpPr>
        <p:spPr>
          <a:xfrm>
            <a:off x="8269621" y="8535463"/>
            <a:ext cx="2961105" cy="7954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DE5D3B-AE6A-1B79-468C-F4C9C1E9909D}"/>
              </a:ext>
            </a:extLst>
          </p:cNvPr>
          <p:cNvSpPr/>
          <p:nvPr/>
        </p:nvSpPr>
        <p:spPr>
          <a:xfrm>
            <a:off x="4447912" y="8522274"/>
            <a:ext cx="3105659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9551CF-03BF-D8B0-E8AD-31BD916A6B2B}"/>
              </a:ext>
            </a:extLst>
          </p:cNvPr>
          <p:cNvSpPr/>
          <p:nvPr/>
        </p:nvSpPr>
        <p:spPr>
          <a:xfrm>
            <a:off x="961267" y="8535464"/>
            <a:ext cx="2770595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3EF572-DF99-C17F-CDD9-A0B1E754E0E6}"/>
              </a:ext>
            </a:extLst>
          </p:cNvPr>
          <p:cNvGrpSpPr/>
          <p:nvPr/>
        </p:nvGrpSpPr>
        <p:grpSpPr>
          <a:xfrm>
            <a:off x="961268" y="7092528"/>
            <a:ext cx="10269463" cy="2231375"/>
            <a:chOff x="1111516" y="1640546"/>
            <a:chExt cx="10269463" cy="22313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48057E5-7A83-6C89-D52C-2F59813AD11B}"/>
                </a:ext>
              </a:extLst>
            </p:cNvPr>
            <p:cNvSpPr/>
            <p:nvPr/>
          </p:nvSpPr>
          <p:spPr>
            <a:xfrm>
              <a:off x="8419867" y="3083482"/>
              <a:ext cx="2961107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6EB38D5-1200-CFB0-AF49-203E3CB4E14C}"/>
                </a:ext>
              </a:extLst>
            </p:cNvPr>
            <p:cNvSpPr/>
            <p:nvPr/>
          </p:nvSpPr>
          <p:spPr>
            <a:xfrm>
              <a:off x="4598160" y="3083482"/>
              <a:ext cx="3105659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8A0768E-929C-A272-0D04-48156BA7FF8B}"/>
                </a:ext>
              </a:extLst>
            </p:cNvPr>
            <p:cNvSpPr/>
            <p:nvPr/>
          </p:nvSpPr>
          <p:spPr>
            <a:xfrm>
              <a:off x="1111516" y="3083482"/>
              <a:ext cx="2770595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64CB090-9068-7CDC-46AC-6112792E0D4D}"/>
                </a:ext>
              </a:extLst>
            </p:cNvPr>
            <p:cNvGrpSpPr/>
            <p:nvPr/>
          </p:nvGrpSpPr>
          <p:grpSpPr>
            <a:xfrm>
              <a:off x="1111521" y="1640546"/>
              <a:ext cx="10269458" cy="2231375"/>
              <a:chOff x="1111524" y="2392819"/>
              <a:chExt cx="10269458" cy="2231375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AC89396-9978-EDDE-0CAC-CC1A494E17D5}"/>
                  </a:ext>
                </a:extLst>
              </p:cNvPr>
              <p:cNvSpPr/>
              <p:nvPr/>
            </p:nvSpPr>
            <p:spPr>
              <a:xfrm>
                <a:off x="1111524" y="3829583"/>
                <a:ext cx="2770596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Circuit Board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7C6CA6A8-3091-AB6E-BB4F-55E2B0A3FC6D}"/>
                  </a:ext>
                </a:extLst>
              </p:cNvPr>
              <p:cNvSpPr/>
              <p:nvPr/>
            </p:nvSpPr>
            <p:spPr>
              <a:xfrm>
                <a:off x="8419877" y="3829582"/>
                <a:ext cx="2961105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Actuators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92B2336-56BB-04ED-E382-0FA901603869}"/>
                  </a:ext>
                </a:extLst>
              </p:cNvPr>
              <p:cNvSpPr/>
              <p:nvPr/>
            </p:nvSpPr>
            <p:spPr>
              <a:xfrm>
                <a:off x="4598169" y="3835755"/>
                <a:ext cx="3105659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Sensors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8D02AE3-E60D-3A77-AC7C-9CDE9AA17784}"/>
                  </a:ext>
                </a:extLst>
              </p:cNvPr>
              <p:cNvSpPr/>
              <p:nvPr/>
            </p:nvSpPr>
            <p:spPr>
              <a:xfrm>
                <a:off x="3976121" y="2392819"/>
                <a:ext cx="4239763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Components Used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015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EFD149-C725-08A5-C11F-8EB3847923B8}"/>
              </a:ext>
            </a:extLst>
          </p:cNvPr>
          <p:cNvSpPr/>
          <p:nvPr/>
        </p:nvSpPr>
        <p:spPr>
          <a:xfrm>
            <a:off x="345576" y="-1780510"/>
            <a:ext cx="115008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Things(Project)</a:t>
            </a:r>
          </a:p>
          <a:p>
            <a:pPr algn="ctr"/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Home Automation Using Raspberry Pi</a:t>
            </a:r>
            <a:endParaRPr lang="en-U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1CFF7CD-0756-8EEF-DCA7-4900026D732D}"/>
              </a:ext>
            </a:extLst>
          </p:cNvPr>
          <p:cNvSpPr/>
          <p:nvPr/>
        </p:nvSpPr>
        <p:spPr>
          <a:xfrm>
            <a:off x="8269617" y="2881652"/>
            <a:ext cx="2961105" cy="7954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9B49B27-3A23-54B8-8CD9-C39954293F1E}"/>
              </a:ext>
            </a:extLst>
          </p:cNvPr>
          <p:cNvSpPr/>
          <p:nvPr/>
        </p:nvSpPr>
        <p:spPr>
          <a:xfrm>
            <a:off x="4447901" y="2881652"/>
            <a:ext cx="3105659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19A8560-EA37-4CC7-DA1D-EA44D91D40EE}"/>
              </a:ext>
            </a:extLst>
          </p:cNvPr>
          <p:cNvSpPr/>
          <p:nvPr/>
        </p:nvSpPr>
        <p:spPr>
          <a:xfrm>
            <a:off x="961264" y="2871549"/>
            <a:ext cx="2770595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9B1F784-FBE5-B753-4419-F236E9B0A186}"/>
              </a:ext>
            </a:extLst>
          </p:cNvPr>
          <p:cNvGrpSpPr/>
          <p:nvPr/>
        </p:nvGrpSpPr>
        <p:grpSpPr>
          <a:xfrm>
            <a:off x="961264" y="1435630"/>
            <a:ext cx="10269463" cy="2231375"/>
            <a:chOff x="1111516" y="1640546"/>
            <a:chExt cx="10269463" cy="223137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7A9F608-D805-1E39-F490-470BB7D24ED9}"/>
                </a:ext>
              </a:extLst>
            </p:cNvPr>
            <p:cNvSpPr/>
            <p:nvPr/>
          </p:nvSpPr>
          <p:spPr>
            <a:xfrm>
              <a:off x="8419867" y="3083482"/>
              <a:ext cx="2961107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729C59-3D5D-FCCD-741A-B37D5AF84DC2}"/>
                </a:ext>
              </a:extLst>
            </p:cNvPr>
            <p:cNvSpPr/>
            <p:nvPr/>
          </p:nvSpPr>
          <p:spPr>
            <a:xfrm>
              <a:off x="4598160" y="3083482"/>
              <a:ext cx="3105659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26A51DD-C865-A0DA-C647-289900E516C1}"/>
                </a:ext>
              </a:extLst>
            </p:cNvPr>
            <p:cNvSpPr/>
            <p:nvPr/>
          </p:nvSpPr>
          <p:spPr>
            <a:xfrm>
              <a:off x="1111516" y="3083482"/>
              <a:ext cx="2770595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4363EB-35FB-1DA4-3A09-D166D2E86580}"/>
                </a:ext>
              </a:extLst>
            </p:cNvPr>
            <p:cNvGrpSpPr/>
            <p:nvPr/>
          </p:nvGrpSpPr>
          <p:grpSpPr>
            <a:xfrm>
              <a:off x="1111521" y="1640546"/>
              <a:ext cx="10269458" cy="2231375"/>
              <a:chOff x="1111524" y="2392819"/>
              <a:chExt cx="10269458" cy="223137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5E6E7F5-D1E5-DBC9-76E5-078C1DF05F4D}"/>
                  </a:ext>
                </a:extLst>
              </p:cNvPr>
              <p:cNvSpPr/>
              <p:nvPr/>
            </p:nvSpPr>
            <p:spPr>
              <a:xfrm>
                <a:off x="1111524" y="3829583"/>
                <a:ext cx="2770596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Circuit Board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5BFDA1A-2C3C-A64F-E8A1-79133CA6E3E8}"/>
                  </a:ext>
                </a:extLst>
              </p:cNvPr>
              <p:cNvSpPr/>
              <p:nvPr/>
            </p:nvSpPr>
            <p:spPr>
              <a:xfrm>
                <a:off x="8419877" y="3829582"/>
                <a:ext cx="2961105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Actuators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BE72E61C-BA66-4879-4220-1E9E85ABB8A8}"/>
                  </a:ext>
                </a:extLst>
              </p:cNvPr>
              <p:cNvSpPr/>
              <p:nvPr/>
            </p:nvSpPr>
            <p:spPr>
              <a:xfrm>
                <a:off x="4598169" y="3835755"/>
                <a:ext cx="3105659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Sensors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690A149-C5DD-FFD3-0961-4E5184C0C482}"/>
                  </a:ext>
                </a:extLst>
              </p:cNvPr>
              <p:cNvSpPr/>
              <p:nvPr/>
            </p:nvSpPr>
            <p:spPr>
              <a:xfrm>
                <a:off x="3976121" y="2392819"/>
                <a:ext cx="4239763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Components Used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972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EF5C9F-77D6-B4DF-48DB-C5EB0880B07C}"/>
              </a:ext>
            </a:extLst>
          </p:cNvPr>
          <p:cNvSpPr/>
          <p:nvPr/>
        </p:nvSpPr>
        <p:spPr>
          <a:xfrm>
            <a:off x="8358275" y="2538812"/>
            <a:ext cx="2961107" cy="391284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B80896-E042-E7EC-80E4-19218655C68C}"/>
              </a:ext>
            </a:extLst>
          </p:cNvPr>
          <p:cNvSpPr/>
          <p:nvPr/>
        </p:nvSpPr>
        <p:spPr>
          <a:xfrm>
            <a:off x="4519734" y="2538811"/>
            <a:ext cx="3105659" cy="391284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3FC772-0505-F608-E554-1F2BB7B822D5}"/>
              </a:ext>
            </a:extLst>
          </p:cNvPr>
          <p:cNvSpPr/>
          <p:nvPr/>
        </p:nvSpPr>
        <p:spPr>
          <a:xfrm>
            <a:off x="999481" y="2538813"/>
            <a:ext cx="2770595" cy="391284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EFD149-C725-08A5-C11F-8EB3847923B8}"/>
              </a:ext>
            </a:extLst>
          </p:cNvPr>
          <p:cNvSpPr/>
          <p:nvPr/>
        </p:nvSpPr>
        <p:spPr>
          <a:xfrm>
            <a:off x="345576" y="-1780510"/>
            <a:ext cx="115008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Things(Project)</a:t>
            </a:r>
          </a:p>
          <a:p>
            <a:pPr algn="ctr"/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Home Automation Using Raspberry Pi</a:t>
            </a:r>
            <a:endParaRPr lang="en-U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FCF74-CEC1-2208-F240-F510006C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" t="22321" r="7693" b="23881"/>
          <a:stretch/>
        </p:blipFill>
        <p:spPr>
          <a:xfrm>
            <a:off x="1593986" y="2993250"/>
            <a:ext cx="1805652" cy="1152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25C81-1B5C-71DA-61D4-0B711CEF1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01" y="4502251"/>
            <a:ext cx="1888421" cy="1383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9835ED-DF43-B6D5-641C-6F3076345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r="9452" b="9078"/>
          <a:stretch/>
        </p:blipFill>
        <p:spPr>
          <a:xfrm>
            <a:off x="5537128" y="2901017"/>
            <a:ext cx="1227722" cy="1366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45C9FD-3E0D-B522-3F2D-9A85E5D25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28" y="4658410"/>
            <a:ext cx="1227722" cy="12277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AE7955-463A-E102-2BAA-16DD11279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77" y="2901017"/>
            <a:ext cx="1456138" cy="1456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A854D6-F118-520E-C349-88866834E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02" y="4658410"/>
            <a:ext cx="1490597" cy="112226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398786-AD45-D834-C635-F051E7AD7968}"/>
              </a:ext>
            </a:extLst>
          </p:cNvPr>
          <p:cNvGrpSpPr/>
          <p:nvPr/>
        </p:nvGrpSpPr>
        <p:grpSpPr>
          <a:xfrm>
            <a:off x="1016257" y="313611"/>
            <a:ext cx="10269463" cy="2231375"/>
            <a:chOff x="1111516" y="1640546"/>
            <a:chExt cx="10269463" cy="223137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3ABC0A1-64B2-F3F6-2AF6-1C322502BD47}"/>
                </a:ext>
              </a:extLst>
            </p:cNvPr>
            <p:cNvSpPr/>
            <p:nvPr/>
          </p:nvSpPr>
          <p:spPr>
            <a:xfrm>
              <a:off x="8419867" y="3083482"/>
              <a:ext cx="2961107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9FE0483-BF54-483E-C8D0-87D1535218E1}"/>
                </a:ext>
              </a:extLst>
            </p:cNvPr>
            <p:cNvSpPr/>
            <p:nvPr/>
          </p:nvSpPr>
          <p:spPr>
            <a:xfrm>
              <a:off x="4598160" y="3083482"/>
              <a:ext cx="3105659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DBA6252-016A-3081-A955-F40B2F6A38A7}"/>
                </a:ext>
              </a:extLst>
            </p:cNvPr>
            <p:cNvSpPr/>
            <p:nvPr/>
          </p:nvSpPr>
          <p:spPr>
            <a:xfrm>
              <a:off x="1111516" y="3083482"/>
              <a:ext cx="2770595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302CD-5599-FB56-F9C6-9E97B49B757A}"/>
                </a:ext>
              </a:extLst>
            </p:cNvPr>
            <p:cNvGrpSpPr/>
            <p:nvPr/>
          </p:nvGrpSpPr>
          <p:grpSpPr>
            <a:xfrm>
              <a:off x="1111521" y="1640546"/>
              <a:ext cx="10269458" cy="2231375"/>
              <a:chOff x="1111524" y="2392819"/>
              <a:chExt cx="10269458" cy="2231375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4292CE6-853B-58C7-31F8-2675CD3342EF}"/>
                  </a:ext>
                </a:extLst>
              </p:cNvPr>
              <p:cNvSpPr/>
              <p:nvPr/>
            </p:nvSpPr>
            <p:spPr>
              <a:xfrm>
                <a:off x="1111524" y="3829583"/>
                <a:ext cx="2770596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Circuit Board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425041C-B99E-4112-4286-F3AFBBD7324A}"/>
                  </a:ext>
                </a:extLst>
              </p:cNvPr>
              <p:cNvSpPr/>
              <p:nvPr/>
            </p:nvSpPr>
            <p:spPr>
              <a:xfrm>
                <a:off x="8419877" y="3829582"/>
                <a:ext cx="2961105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Actuators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3817072-8C96-673B-2280-D5721506FF56}"/>
                  </a:ext>
                </a:extLst>
              </p:cNvPr>
              <p:cNvSpPr/>
              <p:nvPr/>
            </p:nvSpPr>
            <p:spPr>
              <a:xfrm>
                <a:off x="4598169" y="3835755"/>
                <a:ext cx="3105659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Sensors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EE368C3-F0A9-307E-A412-4F9BDF3012C9}"/>
                  </a:ext>
                </a:extLst>
              </p:cNvPr>
              <p:cNvSpPr/>
              <p:nvPr/>
            </p:nvSpPr>
            <p:spPr>
              <a:xfrm>
                <a:off x="3976121" y="2392819"/>
                <a:ext cx="4239763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Components Used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3292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B68813-966E-B328-939C-7923AD58D29D}"/>
              </a:ext>
            </a:extLst>
          </p:cNvPr>
          <p:cNvSpPr/>
          <p:nvPr/>
        </p:nvSpPr>
        <p:spPr>
          <a:xfrm>
            <a:off x="8269617" y="2881652"/>
            <a:ext cx="2961105" cy="7954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2DEE0F-5A59-CF25-A46A-203E0B0260CB}"/>
              </a:ext>
            </a:extLst>
          </p:cNvPr>
          <p:cNvSpPr/>
          <p:nvPr/>
        </p:nvSpPr>
        <p:spPr>
          <a:xfrm>
            <a:off x="4447901" y="2881652"/>
            <a:ext cx="3105659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C61F5-804A-4CE8-4BC2-4B71D78E0314}"/>
              </a:ext>
            </a:extLst>
          </p:cNvPr>
          <p:cNvSpPr/>
          <p:nvPr/>
        </p:nvSpPr>
        <p:spPr>
          <a:xfrm>
            <a:off x="961264" y="2871549"/>
            <a:ext cx="2770595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8C1AA2-15C4-8C1A-6ADE-D5858BB54F1F}"/>
              </a:ext>
            </a:extLst>
          </p:cNvPr>
          <p:cNvGrpSpPr/>
          <p:nvPr/>
        </p:nvGrpSpPr>
        <p:grpSpPr>
          <a:xfrm>
            <a:off x="961264" y="1435630"/>
            <a:ext cx="10269463" cy="2231375"/>
            <a:chOff x="1111516" y="1640546"/>
            <a:chExt cx="10269463" cy="22313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80F085-BD6D-EF8C-C504-8BF996AF046A}"/>
                </a:ext>
              </a:extLst>
            </p:cNvPr>
            <p:cNvSpPr/>
            <p:nvPr/>
          </p:nvSpPr>
          <p:spPr>
            <a:xfrm>
              <a:off x="8419867" y="3083482"/>
              <a:ext cx="2961107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DB3DB56-00A6-DF9C-95C5-B2C271794E11}"/>
                </a:ext>
              </a:extLst>
            </p:cNvPr>
            <p:cNvSpPr/>
            <p:nvPr/>
          </p:nvSpPr>
          <p:spPr>
            <a:xfrm>
              <a:off x="4598160" y="3083482"/>
              <a:ext cx="3105659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33EDC6-5E42-413B-73D1-9BA1883D8FCC}"/>
                </a:ext>
              </a:extLst>
            </p:cNvPr>
            <p:cNvSpPr/>
            <p:nvPr/>
          </p:nvSpPr>
          <p:spPr>
            <a:xfrm>
              <a:off x="1111516" y="3083482"/>
              <a:ext cx="2770595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F8F24D-85A3-A026-82C3-85FC7803B6AF}"/>
                </a:ext>
              </a:extLst>
            </p:cNvPr>
            <p:cNvGrpSpPr/>
            <p:nvPr/>
          </p:nvGrpSpPr>
          <p:grpSpPr>
            <a:xfrm>
              <a:off x="1111521" y="1640546"/>
              <a:ext cx="10269458" cy="2231375"/>
              <a:chOff x="1111524" y="2392819"/>
              <a:chExt cx="10269458" cy="223137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CA93F0-2936-16F0-4902-7976C4BF676A}"/>
                  </a:ext>
                </a:extLst>
              </p:cNvPr>
              <p:cNvSpPr/>
              <p:nvPr/>
            </p:nvSpPr>
            <p:spPr>
              <a:xfrm>
                <a:off x="1111524" y="3829583"/>
                <a:ext cx="2770596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Circuit Board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0222A62-88C3-2AC3-7E76-D9362B929EBC}"/>
                  </a:ext>
                </a:extLst>
              </p:cNvPr>
              <p:cNvSpPr/>
              <p:nvPr/>
            </p:nvSpPr>
            <p:spPr>
              <a:xfrm>
                <a:off x="8419877" y="3829582"/>
                <a:ext cx="2961105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Actuators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FD62D9D-FE81-6560-A95F-F0FCF85E1BBE}"/>
                  </a:ext>
                </a:extLst>
              </p:cNvPr>
              <p:cNvSpPr/>
              <p:nvPr/>
            </p:nvSpPr>
            <p:spPr>
              <a:xfrm>
                <a:off x="4598169" y="3835755"/>
                <a:ext cx="3105659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Sensors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7BA773C-B234-41F8-7937-5D7D44EF83EE}"/>
                  </a:ext>
                </a:extLst>
              </p:cNvPr>
              <p:cNvSpPr/>
              <p:nvPr/>
            </p:nvSpPr>
            <p:spPr>
              <a:xfrm>
                <a:off x="3976121" y="2392819"/>
                <a:ext cx="4239763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Components Used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F2FAB3-0124-D2E5-5073-044ED81BE701}"/>
              </a:ext>
            </a:extLst>
          </p:cNvPr>
          <p:cNvSpPr/>
          <p:nvPr/>
        </p:nvSpPr>
        <p:spPr>
          <a:xfrm>
            <a:off x="1303020" y="7121185"/>
            <a:ext cx="9585960" cy="7884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CD1C696-58C1-6C1B-D3CA-ABA99BCB172A}"/>
              </a:ext>
            </a:extLst>
          </p:cNvPr>
          <p:cNvSpPr/>
          <p:nvPr/>
        </p:nvSpPr>
        <p:spPr>
          <a:xfrm>
            <a:off x="1303020" y="7104910"/>
            <a:ext cx="9585960" cy="7884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Circuit Diagram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43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73B8F8-DB1B-D9ED-2E11-41A70E314D16}"/>
              </a:ext>
            </a:extLst>
          </p:cNvPr>
          <p:cNvSpPr/>
          <p:nvPr/>
        </p:nvSpPr>
        <p:spPr>
          <a:xfrm>
            <a:off x="1303020" y="2914945"/>
            <a:ext cx="9585960" cy="7884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B68813-966E-B328-939C-7923AD58D29D}"/>
              </a:ext>
            </a:extLst>
          </p:cNvPr>
          <p:cNvSpPr/>
          <p:nvPr/>
        </p:nvSpPr>
        <p:spPr>
          <a:xfrm>
            <a:off x="8269617" y="-913108"/>
            <a:ext cx="2961105" cy="7954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2DEE0F-5A59-CF25-A46A-203E0B0260CB}"/>
              </a:ext>
            </a:extLst>
          </p:cNvPr>
          <p:cNvSpPr/>
          <p:nvPr/>
        </p:nvSpPr>
        <p:spPr>
          <a:xfrm>
            <a:off x="4447901" y="-913108"/>
            <a:ext cx="3105659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C61F5-804A-4CE8-4BC2-4B71D78E0314}"/>
              </a:ext>
            </a:extLst>
          </p:cNvPr>
          <p:cNvSpPr/>
          <p:nvPr/>
        </p:nvSpPr>
        <p:spPr>
          <a:xfrm>
            <a:off x="961264" y="-923211"/>
            <a:ext cx="2770595" cy="795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8C1AA2-15C4-8C1A-6ADE-D5858BB54F1F}"/>
              </a:ext>
            </a:extLst>
          </p:cNvPr>
          <p:cNvGrpSpPr/>
          <p:nvPr/>
        </p:nvGrpSpPr>
        <p:grpSpPr>
          <a:xfrm>
            <a:off x="961264" y="-2359130"/>
            <a:ext cx="10269463" cy="2231375"/>
            <a:chOff x="1111516" y="1640546"/>
            <a:chExt cx="10269463" cy="22313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80F085-BD6D-EF8C-C504-8BF996AF046A}"/>
                </a:ext>
              </a:extLst>
            </p:cNvPr>
            <p:cNvSpPr/>
            <p:nvPr/>
          </p:nvSpPr>
          <p:spPr>
            <a:xfrm>
              <a:off x="8419867" y="3083482"/>
              <a:ext cx="2961107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DB3DB56-00A6-DF9C-95C5-B2C271794E11}"/>
                </a:ext>
              </a:extLst>
            </p:cNvPr>
            <p:cNvSpPr/>
            <p:nvPr/>
          </p:nvSpPr>
          <p:spPr>
            <a:xfrm>
              <a:off x="4598160" y="3083482"/>
              <a:ext cx="3105659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33EDC6-5E42-413B-73D1-9BA1883D8FCC}"/>
                </a:ext>
              </a:extLst>
            </p:cNvPr>
            <p:cNvSpPr/>
            <p:nvPr/>
          </p:nvSpPr>
          <p:spPr>
            <a:xfrm>
              <a:off x="1111516" y="3083482"/>
              <a:ext cx="2770595" cy="78843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F8F24D-85A3-A026-82C3-85FC7803B6AF}"/>
                </a:ext>
              </a:extLst>
            </p:cNvPr>
            <p:cNvGrpSpPr/>
            <p:nvPr/>
          </p:nvGrpSpPr>
          <p:grpSpPr>
            <a:xfrm>
              <a:off x="1111521" y="1640546"/>
              <a:ext cx="10269458" cy="2231375"/>
              <a:chOff x="1111524" y="2392819"/>
              <a:chExt cx="10269458" cy="223137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CA93F0-2936-16F0-4902-7976C4BF676A}"/>
                  </a:ext>
                </a:extLst>
              </p:cNvPr>
              <p:cNvSpPr/>
              <p:nvPr/>
            </p:nvSpPr>
            <p:spPr>
              <a:xfrm>
                <a:off x="1111524" y="3829583"/>
                <a:ext cx="2770596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Circuit Board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0222A62-88C3-2AC3-7E76-D9362B929EBC}"/>
                  </a:ext>
                </a:extLst>
              </p:cNvPr>
              <p:cNvSpPr/>
              <p:nvPr/>
            </p:nvSpPr>
            <p:spPr>
              <a:xfrm>
                <a:off x="8419877" y="3829582"/>
                <a:ext cx="2961105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Actuators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FD62D9D-FE81-6560-A95F-F0FCF85E1BBE}"/>
                  </a:ext>
                </a:extLst>
              </p:cNvPr>
              <p:cNvSpPr/>
              <p:nvPr/>
            </p:nvSpPr>
            <p:spPr>
              <a:xfrm>
                <a:off x="4598169" y="3835755"/>
                <a:ext cx="3105659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Sensors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7BA773C-B234-41F8-7937-5D7D44EF83EE}"/>
                  </a:ext>
                </a:extLst>
              </p:cNvPr>
              <p:cNvSpPr/>
              <p:nvPr/>
            </p:nvSpPr>
            <p:spPr>
              <a:xfrm>
                <a:off x="3976121" y="2392819"/>
                <a:ext cx="4239763" cy="788439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4400" baseline="30000" dirty="0">
                    <a:solidFill>
                      <a:schemeClr val="bg1"/>
                    </a:solidFill>
                  </a:rPr>
                  <a:t>Components Used</a:t>
                </a:r>
                <a:endParaRPr lang="en-IN" sz="4000" baseline="30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64AF89-EEB4-14D5-DFE3-025414E50C9E}"/>
              </a:ext>
            </a:extLst>
          </p:cNvPr>
          <p:cNvSpPr/>
          <p:nvPr/>
        </p:nvSpPr>
        <p:spPr>
          <a:xfrm>
            <a:off x="1303020" y="2913910"/>
            <a:ext cx="9585960" cy="7884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Circuit Diagram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30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73B8F8-DB1B-D9ED-2E11-41A70E314D16}"/>
              </a:ext>
            </a:extLst>
          </p:cNvPr>
          <p:cNvSpPr/>
          <p:nvPr/>
        </p:nvSpPr>
        <p:spPr>
          <a:xfrm>
            <a:off x="1303020" y="1568749"/>
            <a:ext cx="9585960" cy="46796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64AF89-EEB4-14D5-DFE3-025414E50C9E}"/>
              </a:ext>
            </a:extLst>
          </p:cNvPr>
          <p:cNvSpPr/>
          <p:nvPr/>
        </p:nvSpPr>
        <p:spPr>
          <a:xfrm>
            <a:off x="1303020" y="780310"/>
            <a:ext cx="9585960" cy="7884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Circuit Diagram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2C84C-70EE-7B35-C151-D85DEAC4A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4386" r="1" b="2778"/>
          <a:stretch/>
        </p:blipFill>
        <p:spPr bwMode="auto">
          <a:xfrm>
            <a:off x="6346835" y="2195693"/>
            <a:ext cx="4031615" cy="31470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88298-8B85-22B0-263C-A3B21F9E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1634" r="10844" b="14562"/>
          <a:stretch/>
        </p:blipFill>
        <p:spPr bwMode="auto">
          <a:xfrm>
            <a:off x="2113537" y="2195693"/>
            <a:ext cx="3933825" cy="313055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7503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7F832A-AF75-F58B-33D8-A8D3C868D056}"/>
              </a:ext>
            </a:extLst>
          </p:cNvPr>
          <p:cNvSpPr/>
          <p:nvPr/>
        </p:nvSpPr>
        <p:spPr>
          <a:xfrm>
            <a:off x="1303020" y="7102163"/>
            <a:ext cx="9585960" cy="78844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701450-3973-34BE-5F43-B622FA5BD315}"/>
              </a:ext>
            </a:extLst>
          </p:cNvPr>
          <p:cNvSpPr/>
          <p:nvPr/>
        </p:nvSpPr>
        <p:spPr>
          <a:xfrm>
            <a:off x="1303020" y="2647903"/>
            <a:ext cx="9585960" cy="6783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DC2682-4112-BB66-B6F4-2136D7737B7B}"/>
              </a:ext>
            </a:extLst>
          </p:cNvPr>
          <p:cNvSpPr/>
          <p:nvPr/>
        </p:nvSpPr>
        <p:spPr>
          <a:xfrm>
            <a:off x="1303020" y="2592854"/>
            <a:ext cx="9585960" cy="7884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Circuit Diagram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4983CB-9B2A-1CE7-00A5-182185923BCF}"/>
              </a:ext>
            </a:extLst>
          </p:cNvPr>
          <p:cNvSpPr/>
          <p:nvPr/>
        </p:nvSpPr>
        <p:spPr>
          <a:xfrm>
            <a:off x="1303020" y="7102164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Working Images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4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889D5D-62A0-E59A-8331-E333E3B36627}"/>
              </a:ext>
            </a:extLst>
          </p:cNvPr>
          <p:cNvSpPr/>
          <p:nvPr/>
        </p:nvSpPr>
        <p:spPr>
          <a:xfrm>
            <a:off x="1303020" y="2923702"/>
            <a:ext cx="9585960" cy="78844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73B8F8-DB1B-D9ED-2E11-41A70E314D16}"/>
              </a:ext>
            </a:extLst>
          </p:cNvPr>
          <p:cNvSpPr/>
          <p:nvPr/>
        </p:nvSpPr>
        <p:spPr>
          <a:xfrm>
            <a:off x="1303020" y="-1530558"/>
            <a:ext cx="9585960" cy="6783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64AF89-EEB4-14D5-DFE3-025414E50C9E}"/>
              </a:ext>
            </a:extLst>
          </p:cNvPr>
          <p:cNvSpPr/>
          <p:nvPr/>
        </p:nvSpPr>
        <p:spPr>
          <a:xfrm>
            <a:off x="1303020" y="-1585607"/>
            <a:ext cx="9585960" cy="7884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Circuit Diagram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D3421-0275-0D1B-22D6-507902336CA9}"/>
              </a:ext>
            </a:extLst>
          </p:cNvPr>
          <p:cNvSpPr/>
          <p:nvPr/>
        </p:nvSpPr>
        <p:spPr>
          <a:xfrm>
            <a:off x="1303020" y="2923703"/>
            <a:ext cx="9585960" cy="788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aseline="30000" dirty="0">
                <a:solidFill>
                  <a:schemeClr val="bg1"/>
                </a:solidFill>
              </a:rPr>
              <a:t>Working Images</a:t>
            </a:r>
            <a:endParaRPr lang="en-IN" sz="4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12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90</TotalTime>
  <Words>121</Words>
  <Application>Microsoft Office PowerPoint</Application>
  <PresentationFormat>Widescreen</PresentationFormat>
  <Paragraphs>47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akashlmnmamit@gmail.com</dc:creator>
  <cp:lastModifiedBy>akashlmnmamit@gmail.com</cp:lastModifiedBy>
  <cp:revision>2</cp:revision>
  <dcterms:created xsi:type="dcterms:W3CDTF">2023-02-04T05:23:47Z</dcterms:created>
  <dcterms:modified xsi:type="dcterms:W3CDTF">2023-02-04T06:54:20Z</dcterms:modified>
</cp:coreProperties>
</file>